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0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7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B15A-CF5E-44E1-B1BE-A4D9347F95F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6292-4CE8-431E-934E-91BBB28AC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02_slaj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76673"/>
            <a:ext cx="8712967" cy="792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9694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РАБОТЫ ДИСТАНЦИОННОГО ОБУЧЕНИЯ </a:t>
            </a:r>
            <a:r>
              <a:rPr lang="ru-RU" dirty="0" smtClean="0"/>
              <a:t>В ГБПОУ «СЕЛЬСКОХОЗЯЙСТВЕННЫЙ КОЛЛЕДЖ </a:t>
            </a:r>
            <a:r>
              <a:rPr lang="ru-RU" dirty="0" err="1" smtClean="0"/>
              <a:t>им.Ш.И.ШИХСАИДОВА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47_slajd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92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69_slajd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5019_slajd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24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49_slajd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5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887_slaj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48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39_slaj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30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36_slajd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4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66_slaj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1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59_slajd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04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895_slajd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9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16_slajd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4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asraek.ru/uploads/posts/2020-03/1585314944_slajd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20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</cp:revision>
  <dcterms:created xsi:type="dcterms:W3CDTF">2020-04-18T17:33:00Z</dcterms:created>
  <dcterms:modified xsi:type="dcterms:W3CDTF">2020-04-18T17:51:15Z</dcterms:modified>
</cp:coreProperties>
</file>